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0" r:id="rId9"/>
    <p:sldId id="264" r:id="rId10"/>
    <p:sldId id="266" r:id="rId11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B2CAAF-0706-4F46-AEEE-C38A38D031D0}" type="datetimeFigureOut">
              <a:rPr lang="en-GB"/>
              <a:pPr>
                <a:defRPr/>
              </a:pPr>
              <a:t>28/09/2012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EF57EF-73F4-40A2-8C49-958E4A3040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D017C-854F-4E77-9213-E71B5DB1F348}" type="datetimeFigureOut">
              <a:rPr lang="en-GB"/>
              <a:pPr>
                <a:defRPr/>
              </a:pPr>
              <a:t>28/09/2012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A7FAA-992A-4E9B-845F-47B8DA302B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26085-670C-44E4-951D-26EEFE3F2D0F}" type="datetimeFigureOut">
              <a:rPr lang="en-GB"/>
              <a:pPr>
                <a:defRPr/>
              </a:pPr>
              <a:t>28/09/2012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59682-DF55-4960-9D88-5B2D518FAC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A11B1-6056-4E33-9868-54299370E19E}" type="datetimeFigureOut">
              <a:rPr lang="en-GB"/>
              <a:pPr>
                <a:defRPr/>
              </a:pPr>
              <a:t>28/09/2012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BBB2-ADC1-4B1A-9F0A-FB14C40C64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B9946-23F9-44BF-9148-A3891FD20987}" type="datetimeFigureOut">
              <a:rPr lang="en-GB"/>
              <a:pPr>
                <a:defRPr/>
              </a:pPr>
              <a:t>28/09/2012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EC00E-09C1-4AA5-A777-6BACE53B2A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A8EDF-B5D2-48CC-8CE5-67CEC1E9BE66}" type="datetimeFigureOut">
              <a:rPr lang="en-GB"/>
              <a:pPr>
                <a:defRPr/>
              </a:pPr>
              <a:t>28/09/2012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867F0-88C3-40CA-AA1E-8D3064CA9B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C76D7-8DF6-4D37-9672-5DAC1723F5A9}" type="datetimeFigureOut">
              <a:rPr lang="en-GB"/>
              <a:pPr>
                <a:defRPr/>
              </a:pPr>
              <a:t>28/09/2012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EA62-E8C5-4EF5-AC49-317F6E9EFC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A4AFA-3E60-4F76-971F-937127A7785C}" type="datetimeFigureOut">
              <a:rPr lang="en-GB"/>
              <a:pPr>
                <a:defRPr/>
              </a:pPr>
              <a:t>28/09/2012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902F1-7060-47B3-8F42-DB6CCA37FD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89DCC-8674-4095-9E70-52D9501395B5}" type="datetimeFigureOut">
              <a:rPr lang="en-GB"/>
              <a:pPr>
                <a:defRPr/>
              </a:pPr>
              <a:t>28/09/2012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2D1A0-127F-4A39-8B37-92C9673CB2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E8632-B2A2-466E-B206-CB70AA3833C5}" type="datetimeFigureOut">
              <a:rPr lang="en-GB"/>
              <a:pPr>
                <a:defRPr/>
              </a:pPr>
              <a:t>28/09/2012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FB66E-1474-44F7-913F-BCB2E8582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8AD69-5493-4935-B1CE-890BA768C553}" type="datetimeFigureOut">
              <a:rPr lang="en-GB"/>
              <a:pPr>
                <a:defRPr/>
              </a:pPr>
              <a:t>28/09/2012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2F2A-6A10-45D5-A8F9-9CC1164B6A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A2476-DC81-4F6A-A3D6-2F93C5E17234}" type="datetimeFigureOut">
              <a:rPr lang="en-GB"/>
              <a:pPr>
                <a:defRPr/>
              </a:pPr>
              <a:t>28/09/2012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22E52-6D69-4742-800E-6AFED0F0B5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7FB6B0-A855-4DC8-BC0B-BC7500A843CC}" type="datetimeFigureOut">
              <a:rPr lang="en-GB"/>
              <a:pPr>
                <a:defRPr/>
              </a:pPr>
              <a:t>28/09/2012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A8C023-73D4-4D05-A2C4-72AD9C75CE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spberrypi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b="1" smtClean="0">
                <a:latin typeface="Comic Sans MS" pitchFamily="66" charset="0"/>
              </a:rPr>
              <a:t>Coding is Fun 6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b="1" smtClean="0">
                <a:solidFill>
                  <a:schemeClr val="tx1"/>
                </a:solidFill>
                <a:latin typeface="Comic Sans MS" pitchFamily="66" charset="0"/>
              </a:rPr>
              <a:t>How Cool Can You Get?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b="1" smtClean="0">
                <a:latin typeface="Comic Sans MS" pitchFamily="66" charset="0"/>
              </a:rPr>
              <a:t>Programming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b="1" smtClean="0">
                <a:latin typeface="Comic Sans MS" pitchFamily="66" charset="0"/>
              </a:rPr>
              <a:t>Integrated Development Environment</a:t>
            </a:r>
            <a:br>
              <a:rPr lang="en-GB" b="1" smtClean="0">
                <a:latin typeface="Comic Sans MS" pitchFamily="66" charset="0"/>
              </a:rPr>
            </a:br>
            <a:r>
              <a:rPr lang="en-GB" b="1" smtClean="0">
                <a:latin typeface="Comic Sans MS" pitchFamily="66" charset="0"/>
              </a:rPr>
              <a:t>(IDE)</a:t>
            </a:r>
          </a:p>
          <a:p>
            <a:r>
              <a:rPr lang="en-GB" smtClean="0">
                <a:latin typeface="Comic Sans MS" pitchFamily="66" charset="0"/>
              </a:rPr>
              <a:t>MPLAB – for PIC</a:t>
            </a:r>
          </a:p>
          <a:p>
            <a:r>
              <a:rPr lang="en-GB" smtClean="0">
                <a:latin typeface="Comic Sans MS" pitchFamily="66" charset="0"/>
              </a:rPr>
              <a:t>Eclipse – for Android</a:t>
            </a:r>
          </a:p>
          <a:p>
            <a:r>
              <a:rPr lang="en-GB" smtClean="0">
                <a:latin typeface="Comic Sans MS" pitchFamily="66" charset="0"/>
              </a:rPr>
              <a:t>Visual Studio – for Windows</a:t>
            </a:r>
          </a:p>
          <a:p>
            <a:r>
              <a:rPr lang="en-GB" smtClean="0">
                <a:latin typeface="Comic Sans MS" pitchFamily="66" charset="0"/>
              </a:rPr>
              <a:t>Geany – for Raspberry Pi</a:t>
            </a:r>
          </a:p>
          <a:p>
            <a:pPr>
              <a:buFont typeface="Arial" charset="0"/>
              <a:buNone/>
            </a:pPr>
            <a:r>
              <a:rPr lang="en-GB" b="1" smtClean="0">
                <a:latin typeface="Comic Sans MS" pitchFamily="66" charset="0"/>
              </a:rPr>
              <a:t>An Application</a:t>
            </a:r>
            <a:br>
              <a:rPr lang="en-GB" b="1" smtClean="0">
                <a:latin typeface="Comic Sans MS" pitchFamily="66" charset="0"/>
              </a:rPr>
            </a:br>
            <a:r>
              <a:rPr lang="en-GB" b="1" smtClean="0">
                <a:latin typeface="Comic Sans MS" pitchFamily="66" charset="0"/>
              </a:rPr>
              <a:t>For Creating Applications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b="1" smtClean="0">
                <a:latin typeface="Comic Sans MS" pitchFamily="66" charset="0"/>
              </a:rPr>
              <a:t>Raspberry Pi</a:t>
            </a:r>
          </a:p>
        </p:txBody>
      </p:sp>
      <p:pic>
        <p:nvPicPr>
          <p:cNvPr id="15362" name="Picture 2" descr="http://www.raspberrypi.org/wp-content/uploads/2011/10/Raspi-PGB001-300x2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1341438"/>
            <a:ext cx="5905500" cy="5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b="1" smtClean="0">
                <a:latin typeface="Comic Sans MS" pitchFamily="66" charset="0"/>
                <a:hlinkClick r:id="rId3"/>
              </a:rPr>
              <a:t>www.raspberrypi.org</a:t>
            </a:r>
            <a:endParaRPr lang="en-GB" b="1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en-GB" smtClean="0">
                <a:latin typeface="Comic Sans MS" pitchFamily="66" charset="0"/>
              </a:rPr>
              <a:t>Cheap – under £30</a:t>
            </a:r>
          </a:p>
          <a:p>
            <a:pPr>
              <a:buFont typeface="Arial" charset="0"/>
              <a:buNone/>
            </a:pPr>
            <a:r>
              <a:rPr lang="en-GB" smtClean="0">
                <a:latin typeface="Comic Sans MS" pitchFamily="66" charset="0"/>
              </a:rPr>
              <a:t>Needs a few extras!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b="1" smtClean="0">
                <a:latin typeface="Comic Sans MS" pitchFamily="66" charset="0"/>
              </a:rPr>
              <a:t>Raspberry 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Motherboard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latin typeface="Comic Sans MS" pitchFamily="66" charset="0"/>
              </a:rPr>
              <a:t>Processor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CPU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GPU</a:t>
            </a:r>
            <a:endParaRPr lang="en-GB" dirty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latin typeface="Comic Sans MS" pitchFamily="66" charset="0"/>
              </a:rPr>
              <a:t>Memory (RAM)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latin typeface="Comic Sans MS" pitchFamily="66" charset="0"/>
              </a:rPr>
              <a:t>Connectors – peripherals</a:t>
            </a:r>
            <a:endParaRPr lang="en-GB" dirty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Storage – SD Card – NOT a Hard Disc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Keyboard, Mouse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Display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Network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Power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Others – GPIO (like the PIC)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Buzz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Rex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Bo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Hamm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Slink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Potato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Woody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>
                <a:latin typeface="Comic Sans MS" pitchFamily="66" charset="0"/>
              </a:rPr>
              <a:t>Sarge</a:t>
            </a:r>
            <a:endParaRPr lang="en-GB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Etch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Lenny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Squeeze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Wheezy</a:t>
            </a:r>
          </a:p>
        </p:txBody>
      </p:sp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latin typeface="Comic Sans MS" pitchFamily="66" charset="0"/>
              </a:rPr>
              <a:t>What’s This All About?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90" descr="http://t3.gstatic.com/images?q=tbn:ANd9GcSIetIQp_XktTYgP86AZWjCDEu0Bni9XAQXwWL1bNRPTJfK7kd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4038" y="5492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latin typeface="Comic Sans MS" pitchFamily="66" charset="0"/>
              </a:rPr>
              <a:t>A Hint!</a:t>
            </a:r>
          </a:p>
        </p:txBody>
      </p:sp>
      <p:pic>
        <p:nvPicPr>
          <p:cNvPr id="18435" name="Picture 2" descr="http://t0.gstatic.com/images?q=tbn:ANd9GcRRc8l1MBhaUNTdBbgG_bApI6xmw1y_uEnqMcJrFXwRi0hO_5wfZ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1125538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8" descr="http://t3.gstatic.com/images?q=tbn:ANd9GcRrsO1mrU7mxfPZxRkcilqb9RippljQ4d0icKrTb38ejh_Sab7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3175" y="4821238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6" descr="http://t1.gstatic.com/images?q=tbn:ANd9GcTPay08d1jWXVyPL9Tw7XrGQiW7y73t_g84i4kwQrG2qyyG6QD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4821238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34" descr="http://1.bp.blogspot.com/_Kutdmj9rgMU/TISb7im4MnI/AAAAAAAAABQ/uMe7y4z6-Cs/s320/ToyStory2_ratzenberger_hamm-thumb-330x236-1827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2205038"/>
            <a:ext cx="30480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44" descr="http://t1.gstatic.com/images?q=tbn:ANd9GcSFZV92BAcB9NiY57zc3uMNvu6LqHMQU2cupqZvZzfenUPlkXs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0" y="3284538"/>
            <a:ext cx="30384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58" descr="http://t1.gstatic.com/images?q=tbn:ANd9GcQZFI-jhaTxo1Cr_LMuAzYByjD2bOjWS-U29zWz6trOb8ASPNG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96163" y="404813"/>
            <a:ext cx="1712912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60" descr="http://t0.gstatic.com/images?q=tbn:ANd9GcTMvTK79FeLaJOfZsmfPsrDuhDJvjnwBvNTZJU0LiKahYNB69mI7A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0825" y="88900"/>
            <a:ext cx="1360488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84" descr="http://www.toystoreinc.com/catalog/etchasketchtoy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47813" y="44450"/>
            <a:ext cx="19446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86" descr="http://t3.gstatic.com/images?q=tbn:ANd9GcRacskTi5pbVzelnt4dy99NChblSkXWg0gKgLZ2sV6MJ_1OSvu_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932363" y="5311775"/>
            <a:ext cx="13716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4" descr="http://t2.gstatic.com/images?q=tbn:ANd9GcQKvjWguhGVg9XnpEpNTssWlzB9Ad-dwvXUCaYDraJlfhnLAgdz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372225" y="27082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6" descr="http://t1.gstatic.com/images?q=tbn:ANd9GcT1SR2g-F2WDaHdKHSYNL8A6S6qDUAQICLcoxE8C8iz9zlSksO27A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60563" y="4641850"/>
            <a:ext cx="289877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Cupcake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Donut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Éclair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>
                <a:latin typeface="Comic Sans MS" pitchFamily="66" charset="0"/>
              </a:rPr>
              <a:t>Froyo</a:t>
            </a:r>
            <a:endParaRPr lang="en-GB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Gingerbread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Honeycomb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Ice Cream Sandwich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Jelly Bean</a:t>
            </a:r>
          </a:p>
        </p:txBody>
      </p:sp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latin typeface="Comic Sans MS" pitchFamily="66" charset="0"/>
              </a:rPr>
              <a:t>And These?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Kodiak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Cheetah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Puma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Jaguar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Panther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Tiger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Leopard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Snow Leopard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Lion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Mountain Lion</a:t>
            </a:r>
          </a:p>
        </p:txBody>
      </p:sp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latin typeface="Comic Sans MS" pitchFamily="66" charset="0"/>
              </a:rPr>
              <a:t>Or These?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b="1" smtClean="0">
                <a:latin typeface="Comic Sans MS" pitchFamily="66" charset="0"/>
              </a:rPr>
              <a:t>Operating Systems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>
                <a:latin typeface="Comic Sans MS" pitchFamily="66" charset="0"/>
              </a:rPr>
              <a:t>Linux (Debian, Ubuntu, Red Hat etc.)</a:t>
            </a:r>
          </a:p>
          <a:p>
            <a:r>
              <a:rPr lang="en-GB" smtClean="0">
                <a:latin typeface="Comic Sans MS" pitchFamily="66" charset="0"/>
              </a:rPr>
              <a:t>Android</a:t>
            </a:r>
          </a:p>
          <a:p>
            <a:r>
              <a:rPr lang="en-GB" smtClean="0">
                <a:latin typeface="Comic Sans MS" pitchFamily="66" charset="0"/>
              </a:rPr>
              <a:t>OS X</a:t>
            </a:r>
          </a:p>
          <a:p>
            <a:r>
              <a:rPr lang="en-GB" smtClean="0">
                <a:latin typeface="Comic Sans MS" pitchFamily="66" charset="0"/>
              </a:rPr>
              <a:t>iOS</a:t>
            </a:r>
          </a:p>
          <a:p>
            <a:r>
              <a:rPr lang="en-GB" smtClean="0">
                <a:latin typeface="Comic Sans MS" pitchFamily="66" charset="0"/>
              </a:rPr>
              <a:t>Windows</a:t>
            </a:r>
          </a:p>
          <a:p>
            <a:pPr algn="ctr">
              <a:buFont typeface="Arial" charset="0"/>
              <a:buNone/>
            </a:pPr>
            <a:r>
              <a:rPr lang="en-GB" sz="4400" b="1" smtClean="0">
                <a:latin typeface="Comic Sans MS" pitchFamily="66" charset="0"/>
              </a:rPr>
              <a:t>Raspberry Pi</a:t>
            </a:r>
            <a:br>
              <a:rPr lang="en-GB" sz="4400" b="1" smtClean="0">
                <a:latin typeface="Comic Sans MS" pitchFamily="66" charset="0"/>
              </a:rPr>
            </a:br>
            <a:r>
              <a:rPr lang="en-GB" b="1" smtClean="0">
                <a:latin typeface="Comic Sans MS" pitchFamily="66" charset="0"/>
              </a:rPr>
              <a:t>Linux, Debian, Squeeze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b="1" smtClean="0">
                <a:latin typeface="Comic Sans MS" pitchFamily="66" charset="0"/>
              </a:rPr>
              <a:t>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Hardware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latin typeface="Comic Sans MS" pitchFamily="66" charset="0"/>
              </a:rPr>
              <a:t>Motherboard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latin typeface="Comic Sans MS" pitchFamily="66" charset="0"/>
              </a:rPr>
              <a:t>Processor – CPU / GPU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latin typeface="Comic Sans MS" pitchFamily="66" charset="0"/>
              </a:rPr>
              <a:t>Memory (RAM)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latin typeface="Comic Sans MS" pitchFamily="66" charset="0"/>
              </a:rPr>
              <a:t>Storage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latin typeface="Comic Sans MS" pitchFamily="66" charset="0"/>
              </a:rPr>
              <a:t>Peripherals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itchFamily="66" charset="0"/>
              </a:rPr>
              <a:t>Software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latin typeface="Comic Sans MS" pitchFamily="66" charset="0"/>
              </a:rPr>
              <a:t>Operating System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latin typeface="Comic Sans MS" pitchFamily="66" charset="0"/>
              </a:rPr>
              <a:t>Applications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147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Arial</vt:lpstr>
      <vt:lpstr>Comic Sans MS</vt:lpstr>
      <vt:lpstr>Office Theme</vt:lpstr>
      <vt:lpstr>Coding is Fun 6</vt:lpstr>
      <vt:lpstr>Raspberry Pi</vt:lpstr>
      <vt:lpstr>Raspberry Pi</vt:lpstr>
      <vt:lpstr>What’s This All About?</vt:lpstr>
      <vt:lpstr>A Hint!</vt:lpstr>
      <vt:lpstr>And These?</vt:lpstr>
      <vt:lpstr>Or These?</vt:lpstr>
      <vt:lpstr>Operating Systems</vt:lpstr>
      <vt:lpstr>Computers</vt:lpstr>
      <vt:lpstr>Programming</vt:lpstr>
    </vt:vector>
  </TitlesOfParts>
  <Company>TenScope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is Fun</dc:title>
  <dc:subject>Resources - 6 - Raspberry Pi</dc:subject>
  <dc:creator/>
  <cp:lastModifiedBy>David Nutting</cp:lastModifiedBy>
  <cp:revision>31</cp:revision>
  <dcterms:created xsi:type="dcterms:W3CDTF">2012-06-25T11:20:17Z</dcterms:created>
  <dcterms:modified xsi:type="dcterms:W3CDTF">2012-09-28T09:55:24Z</dcterms:modified>
</cp:coreProperties>
</file>